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D118-A3EF-4AE3-AD73-602CD59C30C0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D2AB-8A7E-4D85-B0C3-8D3248850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D118-A3EF-4AE3-AD73-602CD59C30C0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D2AB-8A7E-4D85-B0C3-8D3248850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D118-A3EF-4AE3-AD73-602CD59C30C0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D2AB-8A7E-4D85-B0C3-8D3248850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D118-A3EF-4AE3-AD73-602CD59C30C0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D2AB-8A7E-4D85-B0C3-8D3248850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D118-A3EF-4AE3-AD73-602CD59C30C0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D2AB-8A7E-4D85-B0C3-8D3248850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D118-A3EF-4AE3-AD73-602CD59C30C0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D2AB-8A7E-4D85-B0C3-8D3248850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D118-A3EF-4AE3-AD73-602CD59C30C0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D2AB-8A7E-4D85-B0C3-8D3248850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D118-A3EF-4AE3-AD73-602CD59C30C0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D2AB-8A7E-4D85-B0C3-8D3248850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D118-A3EF-4AE3-AD73-602CD59C30C0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D2AB-8A7E-4D85-B0C3-8D3248850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D118-A3EF-4AE3-AD73-602CD59C30C0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D2AB-8A7E-4D85-B0C3-8D3248850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D118-A3EF-4AE3-AD73-602CD59C30C0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D2AB-8A7E-4D85-B0C3-8D3248850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5D118-A3EF-4AE3-AD73-602CD59C30C0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BD2AB-8A7E-4D85-B0C3-8D32488502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waikato.ac.nz/ml/weka/" TargetMode="External"/><Relationship Id="rId2" Type="http://schemas.openxmlformats.org/officeDocument/2006/relationships/hyperlink" Target="http://www.msdnaa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attle.togaware.com/" TargetMode="External"/><Relationship Id="rId5" Type="http://schemas.openxmlformats.org/officeDocument/2006/relationships/hyperlink" Target="http://www.r-project.org/" TargetMode="External"/><Relationship Id="rId4" Type="http://schemas.openxmlformats.org/officeDocument/2006/relationships/hyperlink" Target="http://gretl.soruceforge.net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Mining: Setup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Microsoft SQL Server 2008</a:t>
            </a:r>
          </a:p>
          <a:p>
            <a:pPr lvl="1"/>
            <a:r>
              <a:rPr lang="en-US" dirty="0" smtClean="0"/>
              <a:t>Developer Edition or Enterprise Edition</a:t>
            </a:r>
          </a:p>
          <a:p>
            <a:pPr lvl="1"/>
            <a:r>
              <a:rPr lang="en-US" dirty="0" smtClean="0"/>
              <a:t>Standard Edition, some limits in Analysis Services</a:t>
            </a:r>
          </a:p>
          <a:p>
            <a:pPr lvl="1"/>
            <a:r>
              <a:rPr lang="en-US" dirty="0" smtClean="0"/>
              <a:t>Cannot use Express—it does not have Analysis Services</a:t>
            </a:r>
          </a:p>
          <a:p>
            <a:pPr lvl="1"/>
            <a:r>
              <a:rPr lang="en-US" dirty="0" smtClean="0"/>
              <a:t>Obtain from MSDN-Academic Alliance </a:t>
            </a:r>
            <a:r>
              <a:rPr lang="en-US" u="sng" dirty="0">
                <a:hlinkClick r:id="rId2"/>
              </a:rPr>
              <a:t>http://www.msdnaa.net</a:t>
            </a:r>
            <a:endParaRPr lang="en-US" dirty="0" smtClean="0"/>
          </a:p>
          <a:p>
            <a:pPr lvl="1"/>
            <a:r>
              <a:rPr lang="en-US" dirty="0" smtClean="0"/>
              <a:t>Or download trial version for 180 days</a:t>
            </a:r>
          </a:p>
          <a:p>
            <a:r>
              <a:rPr lang="en-US" dirty="0" smtClean="0"/>
              <a:t>Open Source</a:t>
            </a:r>
          </a:p>
          <a:p>
            <a:pPr lvl="1"/>
            <a:r>
              <a:rPr lang="en-US" dirty="0" err="1" smtClean="0"/>
              <a:t>Weka</a:t>
            </a:r>
            <a:r>
              <a:rPr lang="en-US" dirty="0" smtClean="0"/>
              <a:t>:  </a:t>
            </a:r>
            <a:r>
              <a:rPr lang="en-US" u="sng" dirty="0">
                <a:hlinkClick r:id="rId3"/>
              </a:rPr>
              <a:t>http://www.cs.waikato.ac.nz/ml/weka/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 smtClean="0"/>
              <a:t>gretl</a:t>
            </a:r>
            <a:r>
              <a:rPr lang="en-US" dirty="0" smtClean="0"/>
              <a:t>: </a:t>
            </a:r>
            <a:r>
              <a:rPr lang="en-US" u="sng" dirty="0">
                <a:hlinkClick r:id="rId4"/>
              </a:rPr>
              <a:t>http://gretl.soruceforge.net</a:t>
            </a:r>
            <a:endParaRPr lang="en-US" dirty="0" smtClean="0"/>
          </a:p>
          <a:p>
            <a:pPr lvl="1"/>
            <a:r>
              <a:rPr lang="en-US" dirty="0" smtClean="0"/>
              <a:t>R (powerful but not used in this book)</a:t>
            </a:r>
          </a:p>
          <a:p>
            <a:pPr lvl="2"/>
            <a:r>
              <a:rPr lang="en-US" u="sng" dirty="0">
                <a:hlinkClick r:id="rId5"/>
              </a:rPr>
              <a:t>http://</a:t>
            </a:r>
            <a:r>
              <a:rPr lang="en-US" u="sng" dirty="0" smtClean="0">
                <a:hlinkClick r:id="rId5"/>
              </a:rPr>
              <a:t>www.r-project.org</a:t>
            </a:r>
            <a:endParaRPr lang="en-US" u="sng" dirty="0" smtClean="0"/>
          </a:p>
          <a:p>
            <a:pPr lvl="2"/>
            <a:r>
              <a:rPr lang="en-US" u="sng" dirty="0">
                <a:hlinkClick r:id="rId6"/>
              </a:rPr>
              <a:t>http://rattle.togaware.com</a:t>
            </a:r>
            <a:r>
              <a:rPr lang="en-US" dirty="0" smtClean="0"/>
              <a:t>  (rattle, graphical interface)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Installation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52600"/>
            <a:ext cx="4677103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876800" y="1828800"/>
            <a:ext cx="4038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Download ZIP files from book site.</a:t>
            </a:r>
          </a:p>
          <a:p>
            <a:r>
              <a:rPr lang="en-US" dirty="0" smtClean="0"/>
              <a:t>Extract into separate folders</a:t>
            </a:r>
          </a:p>
          <a:p>
            <a:r>
              <a:rPr lang="en-US" dirty="0" smtClean="0"/>
              <a:t>Start Microsoft SQL Server Management Studio as DBA</a:t>
            </a:r>
          </a:p>
          <a:p>
            <a:r>
              <a:rPr lang="en-US" dirty="0" smtClean="0"/>
              <a:t>Create a new database</a:t>
            </a:r>
          </a:p>
          <a:p>
            <a:r>
              <a:rPr lang="en-US" dirty="0" smtClean="0"/>
              <a:t>Name: (RT, Bakery, etc.)</a:t>
            </a:r>
          </a:p>
          <a:p>
            <a:r>
              <a:rPr lang="en-US" dirty="0" smtClean="0"/>
              <a:t>Possibly change file locations (optional)</a:t>
            </a:r>
          </a:p>
          <a:p>
            <a:r>
              <a:rPr lang="en-US" dirty="0" smtClean="0"/>
              <a:t>Select Options page</a:t>
            </a:r>
          </a:p>
          <a:p>
            <a:r>
              <a:rPr lang="en-US" dirty="0" smtClean="0"/>
              <a:t>Change Recovery mode to Simple instead of Full to avoid creating huge log files.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7000" y="2438400"/>
            <a:ext cx="2057400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Script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600200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mtClean="0"/>
              <a:t>Create </a:t>
            </a:r>
            <a:r>
              <a:rPr lang="en-US" smtClean="0"/>
              <a:t>a new </a:t>
            </a:r>
            <a:r>
              <a:rPr lang="en-US" dirty="0" smtClean="0"/>
              <a:t>query.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Right-click the database name and choose New Query.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Load the SQL script for the database into the window.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Windows Explorer, navigate to the downloaded files and drag the SQL file into the query window.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Change the &lt;DB&gt; entry in the script to the name you created.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Ctrl-H, replace &lt;DB&gt; with RT (or whatever name you created).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Replace all.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Change the &lt;PATH&gt; to the location folder of the CSV files.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Ctrl-H, replace &lt;PATH&gt; with C:\Downloads\RTData\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Replace all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Note that you must include the brackets in both cases: &lt;DB&gt;, &lt;PATH&gt;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Note that you must include the ending backslash in the path (\)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Execute the script.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You should see a list of the tables and a count of the number of rows.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If you get errors, reload the script and do the replacements more carefully.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323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Data Mining: Setup</vt:lpstr>
      <vt:lpstr>Tools</vt:lpstr>
      <vt:lpstr>Database Installation</vt:lpstr>
      <vt:lpstr>Database Script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Mining: Setup</dc:title>
  <dc:creator>Jerry Post</dc:creator>
  <cp:lastModifiedBy>JPost</cp:lastModifiedBy>
  <cp:revision>3</cp:revision>
  <dcterms:created xsi:type="dcterms:W3CDTF">2009-09-30T16:48:13Z</dcterms:created>
  <dcterms:modified xsi:type="dcterms:W3CDTF">2012-07-23T19:30:56Z</dcterms:modified>
</cp:coreProperties>
</file>